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9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57"/>
    <p:restoredTop sz="88715"/>
  </p:normalViewPr>
  <p:slideViewPr>
    <p:cSldViewPr snapToGrid="0" snapToObjects="1">
      <p:cViewPr varScale="1">
        <p:scale>
          <a:sx n="99" d="100"/>
          <a:sy n="99" d="100"/>
        </p:scale>
        <p:origin x="6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6092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582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8974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5241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4187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653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2033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7372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7746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22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3785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4749D-CD3D-354A-95C6-8FF004030BB9}" type="datetimeFigureOut">
              <a:rPr kumimoji="1" lang="zh-CN" altLang="en-US" smtClean="0"/>
              <a:t>2019/10/9 Wednesday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EF158-48B4-EE4E-B516-162CF67EF9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0668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zh-CN" altLang="en-US" sz="4800" b="1" dirty="0" smtClean="0">
                <a:solidFill>
                  <a:srgbClr val="FF0000"/>
                </a:solidFill>
              </a:rPr>
              <a:t>实验</a:t>
            </a:r>
            <a:r>
              <a:rPr lang="en-US" altLang="zh-CN" sz="4800" b="1" dirty="0" smtClean="0">
                <a:solidFill>
                  <a:srgbClr val="FF0000"/>
                </a:solidFill>
              </a:rPr>
              <a:t>3</a:t>
            </a:r>
            <a:r>
              <a:rPr lang="zh-CN" altLang="en-US" sz="4800" b="1" dirty="0" smtClean="0">
                <a:solidFill>
                  <a:srgbClr val="FF0000"/>
                </a:solidFill>
              </a:rPr>
              <a:t> </a:t>
            </a:r>
            <a:r>
              <a:rPr lang="zh-CN" altLang="en-US" sz="4800" b="1" dirty="0" smtClean="0"/>
              <a:t>我的日记本</a:t>
            </a:r>
            <a:br>
              <a:rPr lang="zh-CN" altLang="en-US" sz="4800" b="1" dirty="0" smtClean="0"/>
            </a:br>
            <a:endParaRPr kumimoji="1" lang="zh-CN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410228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4108" y="562708"/>
            <a:ext cx="1830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smtClean="0"/>
              <a:t>App</a:t>
            </a:r>
            <a:r>
              <a:rPr kumimoji="1" lang="zh-CN" altLang="en-US" sz="2800" b="1" dirty="0" smtClean="0"/>
              <a:t>界面</a:t>
            </a:r>
            <a:endParaRPr kumimoji="1" lang="zh-CN" altLang="en-US" sz="2800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744" y="0"/>
            <a:ext cx="4079328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685" y="0"/>
            <a:ext cx="3772384" cy="6858000"/>
          </a:xfrm>
          <a:prstGeom prst="rect">
            <a:avLst/>
          </a:prstGeom>
        </p:spPr>
      </p:pic>
      <p:sp>
        <p:nvSpPr>
          <p:cNvPr id="8" name="圆角矩形 7"/>
          <p:cNvSpPr/>
          <p:nvPr/>
        </p:nvSpPr>
        <p:spPr>
          <a:xfrm>
            <a:off x="8299938" y="422031"/>
            <a:ext cx="2795954" cy="123092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9454661" y="5187462"/>
            <a:ext cx="1886192" cy="8382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1513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105" y="0"/>
            <a:ext cx="3945298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044" y="0"/>
            <a:ext cx="37009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23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QQ20171205-230846-H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14813" y="0"/>
            <a:ext cx="3762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3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3200" b="1" dirty="0" smtClean="0"/>
              <a:t>实验要求</a:t>
            </a:r>
            <a:endParaRPr lang="zh-CN" altLang="en-US" sz="3200" b="1" dirty="0"/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55363" y="1690687"/>
            <a:ext cx="9887917" cy="4618037"/>
          </a:xfrm>
        </p:spPr>
        <p:txBody>
          <a:bodyPr>
            <a:normAutofit/>
          </a:bodyPr>
          <a:lstStyle/>
          <a:p>
            <a:pPr marL="457200" lvl="1" indent="0">
              <a:lnSpc>
                <a:spcPct val="150000"/>
              </a:lnSpc>
              <a:buNone/>
            </a:pPr>
            <a:r>
              <a:rPr lang="en-US" altLang="zh-CN" b="1" dirty="0" smtClean="0"/>
              <a:t>1</a:t>
            </a:r>
            <a:r>
              <a:rPr lang="zh-CN" altLang="en-US" b="1" dirty="0" smtClean="0"/>
              <a:t>、在实验课规定时间内</a:t>
            </a:r>
            <a:r>
              <a:rPr lang="zh-CN" altLang="en-US" b="1" dirty="0" smtClean="0">
                <a:solidFill>
                  <a:srgbClr val="FF0000"/>
                </a:solidFill>
              </a:rPr>
              <a:t>采用</a:t>
            </a:r>
            <a:r>
              <a:rPr lang="en-US" altLang="zh-CN" b="1" dirty="0" smtClean="0">
                <a:solidFill>
                  <a:srgbClr val="FF0000"/>
                </a:solidFill>
              </a:rPr>
              <a:t>SQLite</a:t>
            </a:r>
            <a:r>
              <a:rPr lang="zh-CN" altLang="en-US" b="1" dirty="0" smtClean="0">
                <a:solidFill>
                  <a:srgbClr val="FF0000"/>
                </a:solidFill>
              </a:rPr>
              <a:t>技术开发“我的日记本”</a:t>
            </a:r>
            <a:r>
              <a:rPr lang="en-US" altLang="zh-CN" b="1" dirty="0" smtClean="0">
                <a:solidFill>
                  <a:srgbClr val="FF0000"/>
                </a:solidFill>
              </a:rPr>
              <a:t>App</a:t>
            </a:r>
            <a:r>
              <a:rPr lang="zh-CN" altLang="en-US" b="1" dirty="0" smtClean="0">
                <a:solidFill>
                  <a:srgbClr val="FF0000"/>
                </a:solidFill>
              </a:rPr>
              <a:t>，实现日记列表的浏览、日记添加和日记详细内容的查看功能</a:t>
            </a:r>
            <a:r>
              <a:rPr lang="zh-CN" altLang="en-US" b="1" dirty="0" smtClean="0"/>
              <a:t>。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b="1" dirty="0" smtClean="0"/>
              <a:t>2</a:t>
            </a:r>
            <a:r>
              <a:rPr lang="zh-CN" altLang="en-US" b="1" dirty="0" smtClean="0"/>
              <a:t>、（选做）可以对该</a:t>
            </a:r>
            <a:r>
              <a:rPr lang="en-US" altLang="zh-CN" b="1" dirty="0" smtClean="0"/>
              <a:t>APP</a:t>
            </a:r>
            <a:r>
              <a:rPr lang="zh-CN" altLang="en-US" b="1" dirty="0" smtClean="0"/>
              <a:t>进行扩展：</a:t>
            </a:r>
            <a:r>
              <a:rPr lang="zh-CN" altLang="en-US" b="1" dirty="0" smtClean="0">
                <a:solidFill>
                  <a:srgbClr val="0432FF"/>
                </a:solidFill>
              </a:rPr>
              <a:t>设计更加友好的用户界面、实现编辑、删除、查找或播放背景音乐等功能</a:t>
            </a:r>
            <a:r>
              <a:rPr lang="zh-CN" altLang="en-US" b="1" dirty="0" smtClean="0"/>
              <a:t>。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b="1" dirty="0" smtClean="0"/>
              <a:t>3</a:t>
            </a:r>
            <a:r>
              <a:rPr lang="zh-CN" altLang="en-US" b="1" smtClean="0"/>
              <a:t>、完成实验报告并上传。</a:t>
            </a:r>
            <a:endParaRPr lang="en-US" altLang="zh-CN" b="1" dirty="0"/>
          </a:p>
          <a:p>
            <a:pPr>
              <a:lnSpc>
                <a:spcPct val="150000"/>
              </a:lnSpc>
            </a:pPr>
            <a:endParaRPr lang="zh-CN" altLang="en-US" sz="2400" b="1" dirty="0"/>
          </a:p>
        </p:txBody>
      </p:sp>
      <p:sp>
        <p:nvSpPr>
          <p:cNvPr id="96260" name="Rectangle 4"/>
          <p:cNvSpPr>
            <a:spLocks noChangeArrowheads="1"/>
          </p:cNvSpPr>
          <p:nvPr/>
        </p:nvSpPr>
        <p:spPr bwMode="auto">
          <a:xfrm>
            <a:off x="1524001" y="1939409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575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81</Words>
  <Application>Microsoft Office PowerPoint</Application>
  <PresentationFormat>宽屏</PresentationFormat>
  <Paragraphs>6</Paragraphs>
  <Slides>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宋体</vt:lpstr>
      <vt:lpstr>Arial</vt:lpstr>
      <vt:lpstr>Calibri</vt:lpstr>
      <vt:lpstr>Calibri Light</vt:lpstr>
      <vt:lpstr>Office 主题</vt:lpstr>
      <vt:lpstr>实验3 我的日记本 </vt:lpstr>
      <vt:lpstr>PowerPoint 演示文稿</vt:lpstr>
      <vt:lpstr>PowerPoint 演示文稿</vt:lpstr>
      <vt:lpstr>PowerPoint 演示文稿</vt:lpstr>
      <vt:lpstr>实验要求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实验2 BMI体质指数计算器的开发  </dc:title>
  <dc:creator>yang </dc:creator>
  <cp:lastModifiedBy>YLMF</cp:lastModifiedBy>
  <cp:revision>17</cp:revision>
  <dcterms:created xsi:type="dcterms:W3CDTF">2015-10-29T03:46:06Z</dcterms:created>
  <dcterms:modified xsi:type="dcterms:W3CDTF">2019-10-09T02:12:27Z</dcterms:modified>
</cp:coreProperties>
</file>

<file path=docProps/thumbnail.jpeg>
</file>